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Medium-bold.fntdata"/><Relationship Id="rId12" Type="http://schemas.openxmlformats.org/officeDocument/2006/relationships/font" Target="fonts/MontserratMedium-regular.fntdata"/><Relationship Id="rId15" Type="http://schemas.openxmlformats.org/officeDocument/2006/relationships/font" Target="fonts/MontserratMedium-boldItalic.fntdata"/><Relationship Id="rId14" Type="http://schemas.openxmlformats.org/officeDocument/2006/relationships/font" Target="fonts/MontserratMedium-italic.fntdata"/><Relationship Id="rId17" Type="http://schemas.openxmlformats.org/officeDocument/2006/relationships/font" Target="fonts/MontserratExtraBold-boldItalic.fntdata"/><Relationship Id="rId16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cf8af7e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cf8af7e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cf8af7e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5cf8af7e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5cf8af7e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5cf8af7e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5cf8af7e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5cf8af7e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5cf8af7e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5cf8af7e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666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799400"/>
            <a:ext cx="47922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Montserrat ExtraBold"/>
                <a:ea typeface="Montserrat ExtraBold"/>
                <a:cs typeface="Montserrat ExtraBold"/>
                <a:sym typeface="Montserrat ExtraBold"/>
              </a:rPr>
              <a:t>Strings and Properties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76300"/>
            <a:ext cx="4946400" cy="30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Contains a series of characters, numbers, symbols, punctuation and even emoji”	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x= ”This is a string”;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y= ‘This is also a string’;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27075" y="48520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/>
                <a:ea typeface="Montserrat ExtraBold"/>
                <a:cs typeface="Montserrat ExtraBold"/>
                <a:sym typeface="Montserrat ExtraBold"/>
              </a:rPr>
              <a:t>Javascript </a:t>
            </a:r>
            <a:r>
              <a:rPr lang="en-GB">
                <a:latin typeface="Montserrat ExtraBold"/>
                <a:ea typeface="Montserrat ExtraBold"/>
                <a:cs typeface="Montserrat ExtraBold"/>
                <a:sym typeface="Montserrat ExtraBold"/>
              </a:rPr>
              <a:t>String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Give opposite strings inside and outside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var x = ”It’s seven o’clock.”;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var y = ‘His name is “Joey”’;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/>
                <a:ea typeface="Montserrat ExtraBold"/>
                <a:cs typeface="Montserrat ExtraBold"/>
                <a:sym typeface="Montserrat ExtraBold"/>
              </a:rPr>
              <a:t>Quotes inside a string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88975" y="1356200"/>
            <a:ext cx="4946400" cy="26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escape from the quotation marks.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use any special character.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37125" y="4651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</a:t>
            </a:r>
            <a:r>
              <a:rPr lang="en-GB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sing a backslash \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1069100" y="1428225"/>
            <a:ext cx="4946400" cy="13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x = ”It\’s seven o\’clock.”;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y = ‘His name is \“Joey\”’;</a:t>
            </a:r>
            <a:endParaRPr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57675" y="475150"/>
            <a:ext cx="573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/>
                <a:ea typeface="Montserrat ExtraBold"/>
                <a:cs typeface="Montserrat ExtraBold"/>
                <a:sym typeface="Montserrat ExtraBold"/>
              </a:rPr>
              <a:t>Example: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659275"/>
            <a:ext cx="5390400" cy="15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Find out length of following string: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name = ‘Sun is shining’;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93200" y="445025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ExtraBold"/>
                <a:ea typeface="Montserrat ExtraBold"/>
                <a:cs typeface="Montserrat ExtraBold"/>
                <a:sym typeface="Montserrat ExtraBold"/>
              </a:rPr>
              <a:t>Assignment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